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488" r:id="rId2"/>
    <p:sldId id="569" r:id="rId3"/>
    <p:sldId id="568" r:id="rId4"/>
    <p:sldId id="612" r:id="rId5"/>
    <p:sldId id="613" r:id="rId6"/>
    <p:sldId id="614" r:id="rId7"/>
    <p:sldId id="615" r:id="rId8"/>
    <p:sldId id="616" r:id="rId9"/>
    <p:sldId id="270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ises" initials="M" lastIdx="5" clrIdx="0">
    <p:extLst>
      <p:ext uri="{19B8F6BF-5375-455C-9EA6-DF929625EA0E}">
        <p15:presenceInfo xmlns:p15="http://schemas.microsoft.com/office/powerpoint/2012/main" userId="Moise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E79"/>
    <a:srgbClr val="92683A"/>
    <a:srgbClr val="C49A6C"/>
    <a:srgbClr val="8C715D"/>
    <a:srgbClr val="2D2D2D"/>
    <a:srgbClr val="3B3B3B"/>
    <a:srgbClr val="8BD9E6"/>
    <a:srgbClr val="000000"/>
    <a:srgbClr val="C1EFF5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31" autoAdjust="0"/>
    <p:restoredTop sz="94660"/>
  </p:normalViewPr>
  <p:slideViewPr>
    <p:cSldViewPr snapToGrid="0">
      <p:cViewPr>
        <p:scale>
          <a:sx n="75" d="100"/>
          <a:sy n="75" d="100"/>
        </p:scale>
        <p:origin x="414" y="372"/>
      </p:cViewPr>
      <p:guideLst>
        <p:guide orient="horz" pos="2183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F00CE-EED9-4A25-B393-E28D81CA83EC}" type="datetimeFigureOut">
              <a:rPr lang="es-ES" smtClean="0"/>
              <a:t>20/04/2026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3C9C6E-0A4D-4D99-B7C7-CC8E89DBCB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4957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20/04/2026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327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20/04/2026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187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20/04/2026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8191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20/04/2026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62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20/04/2026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8781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20/04/2026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5420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20/04/2026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464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20/04/2026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2451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20/04/2026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6987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20/04/2026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88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20/04/2026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9312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3B909-92EE-45E6-9809-747E46D8887E}" type="datetimeFigureOut">
              <a:rPr lang="es-ES" smtClean="0"/>
              <a:t>20/04/2026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198" y="6356350"/>
            <a:ext cx="2679598" cy="43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34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6D6617F4-F90E-4974-ADF2-7862C5DBC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155" y="869689"/>
            <a:ext cx="3923690" cy="546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65708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CCE8F9A2-DBA1-4F13-B964-326443457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819" y="685800"/>
            <a:ext cx="2081929" cy="568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44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DA72856-7044-4017-AE9C-99D6A7985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61417"/>
            <a:ext cx="3234190" cy="553516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BE27C08-E8EF-4170-AB47-E864355CA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208" y="2235541"/>
            <a:ext cx="2238812" cy="366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80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83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echa: hacia abajo 1">
            <a:extLst>
              <a:ext uri="{FF2B5EF4-FFF2-40B4-BE49-F238E27FC236}">
                <a16:creationId xmlns:a16="http://schemas.microsoft.com/office/drawing/2014/main" id="{A75E08D3-283D-47FE-AB81-B90E6255EBFC}"/>
              </a:ext>
            </a:extLst>
          </p:cNvPr>
          <p:cNvSpPr/>
          <p:nvPr/>
        </p:nvSpPr>
        <p:spPr>
          <a:xfrm>
            <a:off x="1915929" y="978916"/>
            <a:ext cx="1257300" cy="1500378"/>
          </a:xfrm>
          <a:prstGeom prst="downArrow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CB96345B-3CA5-49E1-A2C7-2C630E243C49}"/>
              </a:ext>
            </a:extLst>
          </p:cNvPr>
          <p:cNvSpPr/>
          <p:nvPr/>
        </p:nvSpPr>
        <p:spPr>
          <a:xfrm flipH="1">
            <a:off x="1915929" y="4509516"/>
            <a:ext cx="1392163" cy="1154430"/>
          </a:xfrm>
          <a:prstGeom prst="rightArrow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13692730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echa: hacia abajo 1">
            <a:extLst>
              <a:ext uri="{FF2B5EF4-FFF2-40B4-BE49-F238E27FC236}">
                <a16:creationId xmlns:a16="http://schemas.microsoft.com/office/drawing/2014/main" id="{4F27BFFA-279E-4ABE-9CDF-581A0DDBC437}"/>
              </a:ext>
            </a:extLst>
          </p:cNvPr>
          <p:cNvSpPr/>
          <p:nvPr/>
        </p:nvSpPr>
        <p:spPr>
          <a:xfrm rot="16200000">
            <a:off x="2538229" y="597916"/>
            <a:ext cx="1257300" cy="1500378"/>
          </a:xfrm>
          <a:prstGeom prst="downArrow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D7BF36A5-6BB4-4175-9821-D1F126A3BBF3}"/>
              </a:ext>
            </a:extLst>
          </p:cNvPr>
          <p:cNvSpPr/>
          <p:nvPr/>
        </p:nvSpPr>
        <p:spPr>
          <a:xfrm flipH="1">
            <a:off x="1915929" y="4509516"/>
            <a:ext cx="1392163" cy="1154430"/>
          </a:xfrm>
          <a:prstGeom prst="rightArrow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77873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2400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3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69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/>
        </p:nvSpPr>
        <p:spPr>
          <a:xfrm>
            <a:off x="1812551" y="1615150"/>
            <a:ext cx="856689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800" dirty="0">
                <a:solidFill>
                  <a:srgbClr val="FF0000"/>
                </a:solidFill>
              </a:rPr>
              <a:t>aprende</a:t>
            </a:r>
            <a:r>
              <a:rPr lang="es-ES" sz="8800" dirty="0"/>
              <a:t>a</a:t>
            </a:r>
            <a:r>
              <a:rPr lang="es-ES" sz="8800" dirty="0">
                <a:solidFill>
                  <a:srgbClr val="FF0000"/>
                </a:solidFill>
              </a:rPr>
              <a:t>leer</a:t>
            </a:r>
            <a:r>
              <a:rPr lang="es-ES" sz="8800" dirty="0"/>
              <a:t>.com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249864" y="3517900"/>
            <a:ext cx="969226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400" b="1" dirty="0"/>
              <a:t>Profesor Moisés Grillo</a:t>
            </a:r>
          </a:p>
          <a:p>
            <a:pPr algn="ctr"/>
            <a:r>
              <a:rPr lang="es-ES" sz="4400" b="1" dirty="0"/>
              <a:t>Derechos Reservados</a:t>
            </a:r>
          </a:p>
          <a:p>
            <a:pPr algn="ctr"/>
            <a:r>
              <a:rPr lang="es-ES" sz="2400" b="1" dirty="0"/>
              <a:t>Prohibida su publicación, distribución o venta sin permiso escrito del autor</a:t>
            </a:r>
          </a:p>
        </p:txBody>
      </p:sp>
    </p:spTree>
    <p:extLst>
      <p:ext uri="{BB962C8B-B14F-4D97-AF65-F5344CB8AC3E}">
        <p14:creationId xmlns:p14="http://schemas.microsoft.com/office/powerpoint/2010/main" val="324873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30217</TotalTime>
  <Words>20</Words>
  <Application>Microsoft Office PowerPoint</Application>
  <PresentationFormat>Panorámica</PresentationFormat>
  <Paragraphs>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Personal</dc:creator>
  <cp:lastModifiedBy>Moises Grillo</cp:lastModifiedBy>
  <cp:revision>1189</cp:revision>
  <dcterms:created xsi:type="dcterms:W3CDTF">2016-05-03T01:21:01Z</dcterms:created>
  <dcterms:modified xsi:type="dcterms:W3CDTF">2026-04-20T12:01:31Z</dcterms:modified>
</cp:coreProperties>
</file>